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1" r:id="rId2"/>
    <p:sldId id="282" r:id="rId3"/>
    <p:sldId id="283" r:id="rId4"/>
    <p:sldId id="284" r:id="rId5"/>
    <p:sldId id="286" r:id="rId6"/>
    <p:sldId id="285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49AF20-52AE-4AE6-A4B3-B67F20F390FD}" v="29" dt="2019-11-06T03:58:42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57" d="100"/>
          <a:sy n="57" d="100"/>
        </p:scale>
        <p:origin x="40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na van Vlimmeren" userId="b80461ae892c3254" providerId="LiveId" clId="{ED49AF20-52AE-4AE6-A4B3-B67F20F390FD}"/>
    <pc:docChg chg="undo custSel modSld">
      <pc:chgData name="Sarina van Vlimmeren" userId="b80461ae892c3254" providerId="LiveId" clId="{ED49AF20-52AE-4AE6-A4B3-B67F20F390FD}" dt="2019-11-06T03:58:50.826" v="98"/>
      <pc:docMkLst>
        <pc:docMk/>
      </pc:docMkLst>
      <pc:sldChg chg="addSp delSp modSp modAnim">
        <pc:chgData name="Sarina van Vlimmeren" userId="b80461ae892c3254" providerId="LiveId" clId="{ED49AF20-52AE-4AE6-A4B3-B67F20F390FD}" dt="2019-11-06T03:57:53.056" v="85"/>
        <pc:sldMkLst>
          <pc:docMk/>
          <pc:sldMk cId="3410785510" sldId="281"/>
        </pc:sldMkLst>
        <pc:spChg chg="mod">
          <ac:chgData name="Sarina van Vlimmeren" userId="b80461ae892c3254" providerId="LiveId" clId="{ED49AF20-52AE-4AE6-A4B3-B67F20F390FD}" dt="2019-11-06T03:52:27.674" v="33" actId="1076"/>
          <ac:spMkLst>
            <pc:docMk/>
            <pc:sldMk cId="3410785510" sldId="281"/>
            <ac:spMk id="3" creationId="{00000000-0000-0000-0000-000000000000}"/>
          </ac:spMkLst>
        </pc:spChg>
        <pc:picChg chg="add mod">
          <ac:chgData name="Sarina van Vlimmeren" userId="b80461ae892c3254" providerId="LiveId" clId="{ED49AF20-52AE-4AE6-A4B3-B67F20F390FD}" dt="2019-11-06T03:53:17.799" v="41" actId="1076"/>
          <ac:picMkLst>
            <pc:docMk/>
            <pc:sldMk cId="3410785510" sldId="281"/>
            <ac:picMk id="4" creationId="{EB2CB0BD-7324-4905-B5AD-07205A80D8EE}"/>
          </ac:picMkLst>
        </pc:picChg>
        <pc:picChg chg="add del mod">
          <ac:chgData name="Sarina van Vlimmeren" userId="b80461ae892c3254" providerId="LiveId" clId="{ED49AF20-52AE-4AE6-A4B3-B67F20F390FD}" dt="2019-11-06T02:40:40.427" v="9"/>
          <ac:picMkLst>
            <pc:docMk/>
            <pc:sldMk cId="3410785510" sldId="281"/>
            <ac:picMk id="8" creationId="{822BC466-8053-4A09-BEBC-E5349B534346}"/>
          </ac:picMkLst>
        </pc:picChg>
        <pc:picChg chg="add mod">
          <ac:chgData name="Sarina van Vlimmeren" userId="b80461ae892c3254" providerId="LiveId" clId="{ED49AF20-52AE-4AE6-A4B3-B67F20F390FD}" dt="2019-11-06T03:53:08.822" v="40" actId="1076"/>
          <ac:picMkLst>
            <pc:docMk/>
            <pc:sldMk cId="3410785510" sldId="281"/>
            <ac:picMk id="10" creationId="{2818617C-80A6-4A95-8100-917124625FAD}"/>
          </ac:picMkLst>
        </pc:picChg>
      </pc:sldChg>
      <pc:sldChg chg="addSp delSp modSp modAnim">
        <pc:chgData name="Sarina van Vlimmeren" userId="b80461ae892c3254" providerId="LiveId" clId="{ED49AF20-52AE-4AE6-A4B3-B67F20F390FD}" dt="2019-11-06T03:57:57.464" v="87"/>
        <pc:sldMkLst>
          <pc:docMk/>
          <pc:sldMk cId="1631999533" sldId="282"/>
        </pc:sldMkLst>
        <pc:spChg chg="mod">
          <ac:chgData name="Sarina van Vlimmeren" userId="b80461ae892c3254" providerId="LiveId" clId="{ED49AF20-52AE-4AE6-A4B3-B67F20F390FD}" dt="2019-11-06T03:53:31.084" v="42" actId="1076"/>
          <ac:spMkLst>
            <pc:docMk/>
            <pc:sldMk cId="1631999533" sldId="282"/>
            <ac:spMk id="2" creationId="{00000000-0000-0000-0000-000000000000}"/>
          </ac:spMkLst>
        </pc:spChg>
        <pc:picChg chg="add mod">
          <ac:chgData name="Sarina van Vlimmeren" userId="b80461ae892c3254" providerId="LiveId" clId="{ED49AF20-52AE-4AE6-A4B3-B67F20F390FD}" dt="2019-11-06T03:53:39.687" v="44" actId="14100"/>
          <ac:picMkLst>
            <pc:docMk/>
            <pc:sldMk cId="1631999533" sldId="282"/>
            <ac:picMk id="4" creationId="{AD43B9AB-2B01-43B6-968B-2A12E5D57F23}"/>
          </ac:picMkLst>
        </pc:picChg>
        <pc:picChg chg="add del mod">
          <ac:chgData name="Sarina van Vlimmeren" userId="b80461ae892c3254" providerId="LiveId" clId="{ED49AF20-52AE-4AE6-A4B3-B67F20F390FD}" dt="2019-11-06T03:53:52.196" v="46" actId="478"/>
          <ac:picMkLst>
            <pc:docMk/>
            <pc:sldMk cId="1631999533" sldId="282"/>
            <ac:picMk id="8" creationId="{F97B0BEF-AA56-4BB4-BB53-3B4198094E57}"/>
          </ac:picMkLst>
        </pc:picChg>
      </pc:sldChg>
      <pc:sldChg chg="addSp modSp modAnim">
        <pc:chgData name="Sarina van Vlimmeren" userId="b80461ae892c3254" providerId="LiveId" clId="{ED49AF20-52AE-4AE6-A4B3-B67F20F390FD}" dt="2019-11-06T03:58:20.818" v="93"/>
        <pc:sldMkLst>
          <pc:docMk/>
          <pc:sldMk cId="561622337" sldId="283"/>
        </pc:sldMkLst>
        <pc:spChg chg="mod">
          <ac:chgData name="Sarina van Vlimmeren" userId="b80461ae892c3254" providerId="LiveId" clId="{ED49AF20-52AE-4AE6-A4B3-B67F20F390FD}" dt="2019-11-06T03:55:27.840" v="65" actId="1076"/>
          <ac:spMkLst>
            <pc:docMk/>
            <pc:sldMk cId="561622337" sldId="283"/>
            <ac:spMk id="3" creationId="{00000000-0000-0000-0000-000000000000}"/>
          </ac:spMkLst>
        </pc:spChg>
        <pc:picChg chg="add mod">
          <ac:chgData name="Sarina van Vlimmeren" userId="b80461ae892c3254" providerId="LiveId" clId="{ED49AF20-52AE-4AE6-A4B3-B67F20F390FD}" dt="2019-11-06T03:54:38.903" v="54" actId="1076"/>
          <ac:picMkLst>
            <pc:docMk/>
            <pc:sldMk cId="561622337" sldId="283"/>
            <ac:picMk id="4" creationId="{8A86DD03-0CCC-40A7-AE14-B6C0743C560D}"/>
          </ac:picMkLst>
        </pc:picChg>
      </pc:sldChg>
      <pc:sldChg chg="addSp modSp modAnim">
        <pc:chgData name="Sarina van Vlimmeren" userId="b80461ae892c3254" providerId="LiveId" clId="{ED49AF20-52AE-4AE6-A4B3-B67F20F390FD}" dt="2019-11-06T03:58:50.826" v="98"/>
        <pc:sldMkLst>
          <pc:docMk/>
          <pc:sldMk cId="66245736" sldId="285"/>
        </pc:sldMkLst>
        <pc:spChg chg="mod">
          <ac:chgData name="Sarina van Vlimmeren" userId="b80461ae892c3254" providerId="LiveId" clId="{ED49AF20-52AE-4AE6-A4B3-B67F20F390FD}" dt="2019-11-06T03:57:00.079" v="80" actId="14100"/>
          <ac:spMkLst>
            <pc:docMk/>
            <pc:sldMk cId="66245736" sldId="285"/>
            <ac:spMk id="3" creationId="{00000000-0000-0000-0000-000000000000}"/>
          </ac:spMkLst>
        </pc:spChg>
        <pc:picChg chg="add mod">
          <ac:chgData name="Sarina van Vlimmeren" userId="b80461ae892c3254" providerId="LiveId" clId="{ED49AF20-52AE-4AE6-A4B3-B67F20F390FD}" dt="2019-11-06T03:57:10.785" v="81" actId="1076"/>
          <ac:picMkLst>
            <pc:docMk/>
            <pc:sldMk cId="66245736" sldId="285"/>
            <ac:picMk id="4" creationId="{0D57BDB1-8DD6-4358-8EED-A722E108FB73}"/>
          </ac:picMkLst>
        </pc:picChg>
      </pc:sldChg>
      <pc:sldChg chg="addSp delSp modSp modAnim">
        <pc:chgData name="Sarina van Vlimmeren" userId="b80461ae892c3254" providerId="LiveId" clId="{ED49AF20-52AE-4AE6-A4B3-B67F20F390FD}" dt="2019-11-06T03:58:42.807" v="96"/>
        <pc:sldMkLst>
          <pc:docMk/>
          <pc:sldMk cId="3451415574" sldId="286"/>
        </pc:sldMkLst>
        <pc:spChg chg="mod">
          <ac:chgData name="Sarina van Vlimmeren" userId="b80461ae892c3254" providerId="LiveId" clId="{ED49AF20-52AE-4AE6-A4B3-B67F20F390FD}" dt="2019-11-06T03:55:56.602" v="68" actId="14100"/>
          <ac:spMkLst>
            <pc:docMk/>
            <pc:sldMk cId="3451415574" sldId="286"/>
            <ac:spMk id="3" creationId="{00000000-0000-0000-0000-000000000000}"/>
          </ac:spMkLst>
        </pc:spChg>
        <pc:picChg chg="add mod">
          <ac:chgData name="Sarina van Vlimmeren" userId="b80461ae892c3254" providerId="LiveId" clId="{ED49AF20-52AE-4AE6-A4B3-B67F20F390FD}" dt="2019-11-06T03:56:23.276" v="74" actId="1076"/>
          <ac:picMkLst>
            <pc:docMk/>
            <pc:sldMk cId="3451415574" sldId="286"/>
            <ac:picMk id="4" creationId="{AEF79AD2-D476-41C1-8A1A-DBB70002DA0D}"/>
          </ac:picMkLst>
        </pc:picChg>
        <pc:picChg chg="add del mod">
          <ac:chgData name="Sarina van Vlimmeren" userId="b80461ae892c3254" providerId="LiveId" clId="{ED49AF20-52AE-4AE6-A4B3-B67F20F390FD}" dt="2019-11-06T03:56:08.959" v="72" actId="478"/>
          <ac:picMkLst>
            <pc:docMk/>
            <pc:sldMk cId="3451415574" sldId="286"/>
            <ac:picMk id="8" creationId="{2E0384B8-AE00-4971-8419-E16B3EDC49F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411129" y="776809"/>
            <a:ext cx="9226062" cy="22159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Interne balans en winst-en-verliesrekening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Overzichten voor intern gebruik om sturingsinformatie te kunnen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geven.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computer&#10;&#10;Automatisch gegenereerde beschrijving">
            <a:extLst>
              <a:ext uri="{FF2B5EF4-FFF2-40B4-BE49-F238E27FC236}">
                <a16:creationId xmlns:a16="http://schemas.microsoft.com/office/drawing/2014/main" id="{EB2CB0BD-7324-4905-B5AD-07205A80D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40" y="3081564"/>
            <a:ext cx="4490460" cy="2999627"/>
          </a:xfrm>
          <a:prstGeom prst="rect">
            <a:avLst/>
          </a:prstGeom>
        </p:spPr>
      </p:pic>
      <p:pic>
        <p:nvPicPr>
          <p:cNvPr id="10" name="Afbeelding 9" descr="Afbeelding met binnen, elektronica, zitten, computer&#10;&#10;Automatisch gegenereerde beschrijving">
            <a:extLst>
              <a:ext uri="{FF2B5EF4-FFF2-40B4-BE49-F238E27FC236}">
                <a16:creationId xmlns:a16="http://schemas.microsoft.com/office/drawing/2014/main" id="{2818617C-80A6-4A95-8100-917124625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91" y="2913564"/>
            <a:ext cx="3964012" cy="333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468229" y="597576"/>
            <a:ext cx="9085385" cy="29238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Fiscale balans en winst-en-verliesrekening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Overzichten voor de fiscus op basis van de fiscale regels die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vaak afwijken van de bedrijfseconomische regels.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D43B9AB-2B01-43B6-968B-2A12E5D57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66" y="3532860"/>
            <a:ext cx="7880442" cy="25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063247" y="705774"/>
            <a:ext cx="9419457" cy="50059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Externe balans en winst-en-verliesrekening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balans en winst-en-verliesrekening die ondernemingen met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bepaalde </a:t>
            </a:r>
            <a:r>
              <a:rPr lang="nl-NL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rechtsvor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-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men moeten </a:t>
            </a:r>
            <a:r>
              <a:rPr lang="nl-NL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publi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-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ceren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 of openbaar-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maken.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A86DD03-0CCC-40A7-AE14-B6C0743C5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11" y="2166152"/>
            <a:ext cx="6332768" cy="39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2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143000" y="782398"/>
            <a:ext cx="978081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Openbaarmaking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Verplichting tot publicatie van gegevens via de Kamer van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Koophandel om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informatie te verschaffen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en verantwoording af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te leggen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aan aandeelhouders, mogelijke </a:t>
            </a:r>
            <a:r>
              <a:rPr lang="nl-NL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vermogens-verschaffers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en andere geïnteresseerden.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9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118315" y="597576"/>
            <a:ext cx="6001643" cy="429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Corporate </a:t>
            </a:r>
            <a:r>
              <a:rPr lang="nl-NL" sz="4000" b="1" dirty="0" err="1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governance</a:t>
            </a:r>
            <a:endParaRPr lang="nl-NL" sz="4000" b="1" dirty="0">
              <a:solidFill>
                <a:srgbClr val="B30080"/>
              </a:solidFill>
              <a:latin typeface="Calibri" panose="020F0502020204030204" pitchFamily="34" charset="0"/>
              <a:ea typeface="Calibri"/>
              <a:cs typeface="Univers-Bold"/>
            </a:endParaRP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/>
                <a:cs typeface="Univers-Bold"/>
              </a:rPr>
              <a:t>Het goed en verantwoord besturen van een onderneming en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/>
                <a:cs typeface="Univers-Bold"/>
              </a:rPr>
              <a:t>verantwoording afleggen over het gevoerde beleid.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EF79AD2-D476-41C1-8A1A-DBB70002D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12" y="909221"/>
            <a:ext cx="4181764" cy="41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32723" y="891333"/>
            <a:ext cx="6819827" cy="50059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Samenvaljaarrekening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Als zowel in de externe als in de fiscale jaarrekening de fiscale waarderingsgrondslagen worden toegepast.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Dit mag voor micro en kleine bv’s en nv’s.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object&#10;&#10;Automatisch gegenereerde beschrijving">
            <a:extLst>
              <a:ext uri="{FF2B5EF4-FFF2-40B4-BE49-F238E27FC236}">
                <a16:creationId xmlns:a16="http://schemas.microsoft.com/office/drawing/2014/main" id="{0D57BDB1-8DD6-4358-8EED-A722E108F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69" y="1802057"/>
            <a:ext cx="3857509" cy="38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889419-5C78-4133-914C-AF75B0B8B429}"/>
</file>

<file path=customXml/itemProps2.xml><?xml version="1.0" encoding="utf-8"?>
<ds:datastoreItem xmlns:ds="http://schemas.openxmlformats.org/officeDocument/2006/customXml" ds:itemID="{900D3938-0F6B-4318-967C-BDC125174656}"/>
</file>

<file path=customXml/itemProps3.xml><?xml version="1.0" encoding="utf-8"?>
<ds:datastoreItem xmlns:ds="http://schemas.openxmlformats.org/officeDocument/2006/customXml" ds:itemID="{EF414522-8486-4556-A27B-D9B8F428244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Breedbeeld</PresentationFormat>
  <Paragraphs>27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42</cp:revision>
  <dcterms:created xsi:type="dcterms:W3CDTF">2014-08-25T22:47:39Z</dcterms:created>
  <dcterms:modified xsi:type="dcterms:W3CDTF">2019-11-06T03:58:54Z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